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6666"/>
    <a:srgbClr val="008000"/>
    <a:srgbClr val="003300"/>
    <a:srgbClr val="339933"/>
    <a:srgbClr val="009900"/>
    <a:srgbClr val="C85F08"/>
    <a:srgbClr val="A9500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973265"/>
            <a:ext cx="7416824" cy="4896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Мастер – класс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для педагогов по теме: «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Сторителлинг</a:t>
            </a: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  <a:cs typeface="Aharoni" pitchFamily="2" charset="-79"/>
              </a:rPr>
              <a:t>»</a:t>
            </a:r>
          </a:p>
          <a:p>
            <a:pPr algn="ctr"/>
            <a:endParaRPr lang="ru-RU" sz="4400" b="1" dirty="0">
              <a:solidFill>
                <a:srgbClr val="7030A0"/>
              </a:solidFill>
              <a:latin typeface="Monotype Corsiva" pitchFamily="66" charset="0"/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552579"/>
                </a:solidFill>
                <a:latin typeface="Monotype Corsiva" pitchFamily="66" charset="0"/>
                <a:cs typeface="Aharoni" pitchFamily="2" charset="-79"/>
              </a:rPr>
              <a:t>Воспитатель: Болдырева Екатерина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37577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тя выпустить\OAZG9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3" y="587833"/>
            <a:ext cx="3775706" cy="25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тя выпустить\MCQP1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70462"/>
            <a:ext cx="2431739" cy="28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тя выпустить\QHIF01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8"/>
          <a:stretch/>
        </p:blipFill>
        <p:spPr bwMode="auto">
          <a:xfrm>
            <a:off x="3400926" y="3428999"/>
            <a:ext cx="2629564" cy="28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катя выпустить\EJRW41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21588" b="29382"/>
          <a:stretch/>
        </p:blipFill>
        <p:spPr bwMode="auto">
          <a:xfrm>
            <a:off x="335671" y="3429180"/>
            <a:ext cx="2965506" cy="28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катя выпустить\HLSP18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6"/>
          <a:stretch/>
        </p:blipFill>
        <p:spPr bwMode="auto">
          <a:xfrm>
            <a:off x="5182999" y="636035"/>
            <a:ext cx="2810447" cy="25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1947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катя выпустить\CMPCE1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4" y="42413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атя выпустить\KJMSE7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4" y="3481695"/>
            <a:ext cx="4176463" cy="3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атя выпустить\JYNRE9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058738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катя выпустить\PQNZE55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/>
          <a:stretch/>
        </p:blipFill>
        <p:spPr bwMode="auto">
          <a:xfrm>
            <a:off x="4571999" y="3212977"/>
            <a:ext cx="4032447" cy="33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катя выпустить\PQNZE55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/>
          <a:stretch/>
        </p:blipFill>
        <p:spPr bwMode="auto">
          <a:xfrm>
            <a:off x="4572000" y="3212977"/>
            <a:ext cx="4032447" cy="337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997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катя выпустить\DPHFE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b="6778"/>
          <a:stretch/>
        </p:blipFill>
        <p:spPr bwMode="auto">
          <a:xfrm>
            <a:off x="1072054" y="1340767"/>
            <a:ext cx="3527803" cy="42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атя выпустить\GPIG18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17499"/>
          <a:stretch/>
        </p:blipFill>
        <p:spPr bwMode="auto">
          <a:xfrm>
            <a:off x="4932040" y="1368669"/>
            <a:ext cx="37165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0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катя выпустить\UXBI15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/>
          <a:stretch/>
        </p:blipFill>
        <p:spPr bwMode="auto">
          <a:xfrm>
            <a:off x="563679" y="699888"/>
            <a:ext cx="3528392" cy="41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катя выпустить\VULM2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13" y="2885090"/>
            <a:ext cx="4568577" cy="3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4865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катя выпустить\TZEY11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545" r="27957" b="30247"/>
          <a:stretch/>
        </p:blipFill>
        <p:spPr bwMode="auto">
          <a:xfrm>
            <a:off x="737100" y="764704"/>
            <a:ext cx="3977891" cy="33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катя выпустить\TQKS88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27436"/>
          <a:stretch/>
        </p:blipFill>
        <p:spPr bwMode="auto">
          <a:xfrm>
            <a:off x="5148064" y="2738353"/>
            <a:ext cx="3721179" cy="36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33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4865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24463/b0462798-a1c6-4d4f-a5f4-62f1f51ea544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15493"/>
          <a:stretch/>
        </p:blipFill>
        <p:spPr bwMode="auto">
          <a:xfrm>
            <a:off x="611560" y="1259823"/>
            <a:ext cx="3384376" cy="21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s-brigantina.ru/images/stories/Stars-Volsh.mit-theatre/0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4"/>
          <a:stretch/>
        </p:blipFill>
        <p:spPr bwMode="auto">
          <a:xfrm>
            <a:off x="639447" y="3976221"/>
            <a:ext cx="4571727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kbcena.ru/files/products/5fb6e166935ad2850086d49756966f8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735" r="9674" b="7649"/>
          <a:stretch/>
        </p:blipFill>
        <p:spPr bwMode="auto">
          <a:xfrm>
            <a:off x="5652120" y="3394525"/>
            <a:ext cx="2065738" cy="31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dvhab.ru/afisha/uploads/events/cf8/26437_big.jpeg?v=14927577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4740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70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stercom.md/storage/upload/new-storage-products/14655/1566296158_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2348880"/>
            <a:ext cx="7488832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  <a:cs typeface="Aharoni" pitchFamily="2" charset="-79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00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20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2020-02-04T06:44:59Z</dcterms:created>
  <dcterms:modified xsi:type="dcterms:W3CDTF">2020-02-12T11:53:30Z</dcterms:modified>
</cp:coreProperties>
</file>