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94" r:id="rId2"/>
    <p:sldId id="267" r:id="rId3"/>
    <p:sldId id="259" r:id="rId4"/>
    <p:sldId id="271" r:id="rId5"/>
    <p:sldId id="277" r:id="rId6"/>
    <p:sldId id="273" r:id="rId7"/>
    <p:sldId id="278" r:id="rId8"/>
    <p:sldId id="272" r:id="rId9"/>
    <p:sldId id="283" r:id="rId10"/>
    <p:sldId id="279" r:id="rId11"/>
    <p:sldId id="284" r:id="rId12"/>
    <p:sldId id="282" r:id="rId13"/>
    <p:sldId id="285" r:id="rId14"/>
    <p:sldId id="286" r:id="rId15"/>
    <p:sldId id="287" r:id="rId16"/>
    <p:sldId id="288" r:id="rId17"/>
    <p:sldId id="289" r:id="rId18"/>
    <p:sldId id="292" r:id="rId19"/>
    <p:sldId id="293" r:id="rId20"/>
    <p:sldId id="291" r:id="rId21"/>
    <p:sldId id="290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Муниципальное </a:t>
            </a:r>
            <a:r>
              <a:rPr lang="ru-RU" sz="1800" b="1" dirty="0">
                <a:latin typeface="Georgia" pitchFamily="18" charset="0"/>
                <a:cs typeface="Times New Roman" pitchFamily="18" charset="0"/>
              </a:rPr>
              <a:t>бюджетное дошкольное образовательное учреждение детский сад </a:t>
            </a: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№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latin typeface="Georgia" pitchFamily="18" charset="0"/>
                <a:cs typeface="Times New Roman" pitchFamily="18" charset="0"/>
              </a:rPr>
              <a:t> «Березка»</a:t>
            </a:r>
            <a:r>
              <a:rPr lang="ru-RU" sz="1800" b="1" dirty="0">
                <a:latin typeface="Georgia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Georgia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презентация основной образовательной программы дошкольного образования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с.Чернокозово-2022г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04807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Юридический </a:t>
            </a:r>
            <a:r>
              <a:rPr lang="ru-RU" b="1" dirty="0" smtClean="0"/>
              <a:t>и почтовый адрес основного здания:</a:t>
            </a:r>
            <a:r>
              <a:rPr lang="ru-RU" dirty="0" smtClean="0"/>
              <a:t> </a:t>
            </a:r>
            <a:r>
              <a:rPr lang="ru-RU" dirty="0" smtClean="0"/>
              <a:t>366134</a:t>
            </a:r>
            <a:r>
              <a:rPr lang="ru-RU" dirty="0" smtClean="0"/>
              <a:t>, Чеченская республика, Наурский район, с </a:t>
            </a:r>
            <a:r>
              <a:rPr lang="ru-RU" dirty="0" err="1" smtClean="0"/>
              <a:t>Чернокозово</a:t>
            </a:r>
            <a:r>
              <a:rPr lang="ru-RU" dirty="0" smtClean="0"/>
              <a:t>, </a:t>
            </a:r>
            <a:r>
              <a:rPr lang="ru-RU" dirty="0" smtClean="0"/>
              <a:t>ул. </a:t>
            </a:r>
            <a:r>
              <a:rPr lang="ru-RU" dirty="0" smtClean="0"/>
              <a:t>Строителей</a:t>
            </a:r>
            <a:r>
              <a:rPr lang="ru-RU" dirty="0"/>
              <a:t> </a:t>
            </a:r>
            <a:r>
              <a:rPr lang="ru-RU" dirty="0" smtClean="0"/>
              <a:t>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</a:t>
            </a:r>
            <a:r>
              <a:rPr lang="ru-RU" dirty="0" smtClean="0"/>
              <a:t>965 967 85 95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b="1" dirty="0" err="1" smtClean="0"/>
              <a:t>sad-berezka@bk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</a:t>
            </a:r>
            <a:r>
              <a:rPr lang="ru-RU" b="1" i="1" dirty="0" smtClean="0"/>
              <a:t> раннем </a:t>
            </a:r>
            <a:r>
              <a:rPr lang="ru-RU" b="1" i="1" dirty="0" smtClean="0"/>
              <a:t>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623</TotalTime>
  <Words>2403</Words>
  <Application>Microsoft Office PowerPoint</Application>
  <PresentationFormat>Экран (4:3)</PresentationFormat>
  <Paragraphs>229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Муниципальное бюджетное дошкольное образовательное учреждение детский сад № 3 «Березка»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Пользователь Windows</cp:lastModifiedBy>
  <cp:revision>128</cp:revision>
  <dcterms:created xsi:type="dcterms:W3CDTF">2013-12-24T12:41:12Z</dcterms:created>
  <dcterms:modified xsi:type="dcterms:W3CDTF">2022-06-29T07:38:14Z</dcterms:modified>
</cp:coreProperties>
</file>